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3BD03-E120-4B13-9BC6-A26B04095E8B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F021-77CE-4129-9605-BAA5E32E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3CE002-C516-4871-BE2E-7A0822EE58C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746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2AEFBA-025F-4BEF-84B2-89D0FF46E13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6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90AC21-CECA-4AB2-A974-0945A25269E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522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DC1B17-3583-4FE2-A13F-0FAD4BB4582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36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A7596D-7247-4931-8D22-F017C57D5E2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39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F681BE-1612-4008-A5F5-84F7776B771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02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42D0D6-FC63-4309-BA18-9E1B44786E6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89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DE3D02-7F87-4051-A4DF-5900B912D58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27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EDA434-600C-4DAF-ABB0-53FC1EFC2C4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67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B2AC29-4C40-4BA0-A898-16D4860D301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72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40F4-F206-4B2E-986C-6B20052B7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4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35B5-F626-4BEA-801B-B61E6D898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44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D453-D82D-4A97-B7C5-E0D79D33A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7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81F9-379F-4B0B-9B0E-89E594707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5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9D32-23EF-435A-9064-E84DB9F88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1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2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3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6F5C-F352-4279-B0AF-6488C1462F3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9ECA-A9C9-490B-B341-B3D01B07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Larger Molecules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In larger molecules, we talk about the geometry about a particular atom rather than the geometry of the molecule as a whole.</a:t>
            </a:r>
          </a:p>
        </p:txBody>
      </p:sp>
      <p:pic>
        <p:nvPicPr>
          <p:cNvPr id="43012" name="Picture 6" descr="09_09-05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>
          <a:xfrm>
            <a:off x="6500814" y="1676400"/>
            <a:ext cx="3405187" cy="1905000"/>
          </a:xfrm>
        </p:spPr>
      </p:pic>
      <p:pic>
        <p:nvPicPr>
          <p:cNvPr id="43013" name="Picture 7" descr="09_09-06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0"/>
          <a:stretch>
            <a:fillRect/>
          </a:stretch>
        </p:blipFill>
        <p:spPr>
          <a:xfrm>
            <a:off x="4686300" y="3663951"/>
            <a:ext cx="5791200" cy="2144713"/>
          </a:xfrm>
        </p:spPr>
      </p:pic>
    </p:spTree>
    <p:extLst>
      <p:ext uri="{BB962C8B-B14F-4D97-AF65-F5344CB8AC3E}">
        <p14:creationId xmlns:p14="http://schemas.microsoft.com/office/powerpoint/2010/main" val="1870227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Larger Molecules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The structure of the whole molecule is only clear when we look at the whole molecule.  But the geometry about each atom still follows the same rules!</a:t>
            </a:r>
          </a:p>
        </p:txBody>
      </p:sp>
      <p:pic>
        <p:nvPicPr>
          <p:cNvPr id="45060" name="Picture 5" descr="09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2590800" y="1981201"/>
            <a:ext cx="2330450" cy="4119563"/>
          </a:xfrm>
        </p:spPr>
      </p:pic>
    </p:spTree>
    <p:extLst>
      <p:ext uri="{BB962C8B-B14F-4D97-AF65-F5344CB8AC3E}">
        <p14:creationId xmlns:p14="http://schemas.microsoft.com/office/powerpoint/2010/main" val="576259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7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Electron Pair Geometries </a:t>
            </a:r>
            <a:r>
              <a:rPr lang="en-US" altLang="en-US" dirty="0" smtClean="0"/>
              <a:t>vs. </a:t>
            </a:r>
            <a:r>
              <a:rPr lang="en-US" altLang="en-US" dirty="0" smtClean="0"/>
              <a:t>Shape</a:t>
            </a: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Within each </a:t>
            </a:r>
            <a:r>
              <a:rPr lang="en-US" altLang="en-US" dirty="0">
                <a:solidFill>
                  <a:schemeClr val="accent2"/>
                </a:solidFill>
              </a:rPr>
              <a:t>geometry</a:t>
            </a:r>
            <a:r>
              <a:rPr lang="en-US" altLang="en-US" dirty="0"/>
              <a:t>, there might be more than one</a:t>
            </a:r>
            <a:r>
              <a:rPr lang="en-US" altLang="en-US" dirty="0">
                <a:solidFill>
                  <a:schemeClr val="hlink"/>
                </a:solidFill>
              </a:rPr>
              <a:t> shape</a:t>
            </a:r>
            <a:r>
              <a:rPr lang="en-US" altLang="en-US" dirty="0"/>
              <a:t>.</a:t>
            </a:r>
          </a:p>
        </p:txBody>
      </p:sp>
      <p:pic>
        <p:nvPicPr>
          <p:cNvPr id="22532" name="Picture 5" descr="09_06-02UN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48996" b="3067"/>
          <a:stretch>
            <a:fillRect/>
          </a:stretch>
        </p:blipFill>
        <p:spPr>
          <a:xfrm>
            <a:off x="5727700" y="939800"/>
            <a:ext cx="4706938" cy="5715000"/>
          </a:xfrm>
        </p:spPr>
      </p:pic>
    </p:spTree>
    <p:extLst>
      <p:ext uri="{BB962C8B-B14F-4D97-AF65-F5344CB8AC3E}">
        <p14:creationId xmlns:p14="http://schemas.microsoft.com/office/powerpoint/2010/main" val="166853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Linear geometry</a:t>
            </a:r>
            <a:br>
              <a:rPr lang="en-US" altLang="en-US" smtClean="0"/>
            </a:br>
            <a:r>
              <a:rPr lang="en-US" altLang="en-US" smtClean="0"/>
              <a:t>two things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43434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/>
              <a:t>In this geometry, there is only one molecular geometry:  linear.</a:t>
            </a:r>
          </a:p>
          <a:p>
            <a:pPr eaLnBrk="1" hangingPunct="1"/>
            <a:r>
              <a:rPr lang="en-US" altLang="en-US"/>
              <a:t>NOTE:  If there are only two atoms in the molecule, the molecule will be linear no matter what the geometry is.</a:t>
            </a:r>
          </a:p>
        </p:txBody>
      </p:sp>
      <p:pic>
        <p:nvPicPr>
          <p:cNvPr id="24580" name="Picture 5" descr="09_06-02UN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5"/>
          <a:stretch>
            <a:fillRect/>
          </a:stretch>
        </p:blipFill>
        <p:spPr>
          <a:xfrm>
            <a:off x="1828800" y="2438400"/>
            <a:ext cx="9220200" cy="1614488"/>
          </a:xfrm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676400" y="2514601"/>
            <a:ext cx="9220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things   geometry  atoms   lone pairs         shape           example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55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Trigonal Planar Electron Domain</a:t>
            </a:r>
            <a:br>
              <a:rPr lang="en-US" altLang="en-US" smtClean="0"/>
            </a:br>
            <a:r>
              <a:rPr lang="en-US" altLang="en-US" smtClean="0"/>
              <a:t>3 things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78100" y="51435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/>
              <a:t>There are two molecular geometries:</a:t>
            </a:r>
          </a:p>
          <a:p>
            <a:pPr lvl="1" eaLnBrk="1" hangingPunct="1"/>
            <a:r>
              <a:rPr lang="en-US" altLang="en-US"/>
              <a:t>Trigonal planar, if there are no lone pairs</a:t>
            </a:r>
          </a:p>
          <a:p>
            <a:pPr lvl="1" eaLnBrk="1" hangingPunct="1"/>
            <a:r>
              <a:rPr lang="en-US" altLang="en-US"/>
              <a:t>Bent, if there is a lone pair.</a:t>
            </a:r>
          </a:p>
        </p:txBody>
      </p:sp>
      <p:pic>
        <p:nvPicPr>
          <p:cNvPr id="26628" name="Picture 8" descr="09_06-02UNT02trigonalplan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7"/>
          <a:stretch>
            <a:fillRect/>
          </a:stretch>
        </p:blipFill>
        <p:spPr>
          <a:xfrm>
            <a:off x="1752600" y="1447800"/>
            <a:ext cx="8458200" cy="3695700"/>
          </a:xfrm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765300" y="1536700"/>
            <a:ext cx="8299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things  geometry atoms  lone pairs       shape        example</a:t>
            </a:r>
          </a:p>
        </p:txBody>
      </p:sp>
    </p:spTree>
    <p:extLst>
      <p:ext uri="{BB962C8B-B14F-4D97-AF65-F5344CB8AC3E}">
        <p14:creationId xmlns:p14="http://schemas.microsoft.com/office/powerpoint/2010/main" val="4209711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Tetrahedral geometry 4 things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53340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000"/>
              <a:t>There are three molecular geometries:</a:t>
            </a:r>
          </a:p>
          <a:p>
            <a:pPr lvl="1" eaLnBrk="1" hangingPunct="1"/>
            <a:r>
              <a:rPr lang="en-US" altLang="en-US" sz="2000"/>
              <a:t>Tetrahedral, if no lone pairs</a:t>
            </a:r>
          </a:p>
          <a:p>
            <a:pPr lvl="1" eaLnBrk="1" hangingPunct="1"/>
            <a:r>
              <a:rPr lang="en-US" altLang="en-US" sz="2000"/>
              <a:t>Trigonal pyramidal if one is a nonbonding pair</a:t>
            </a:r>
          </a:p>
          <a:p>
            <a:pPr lvl="1" eaLnBrk="1" hangingPunct="1"/>
            <a:r>
              <a:rPr lang="en-US" altLang="en-US" sz="2000"/>
              <a:t>Bent if there are two nonbonding pairs</a:t>
            </a:r>
          </a:p>
        </p:txBody>
      </p:sp>
      <p:pic>
        <p:nvPicPr>
          <p:cNvPr id="32772" name="Picture 8" descr="09_06-02UNT02tetrahed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6" y="609601"/>
            <a:ext cx="7877175" cy="4759325"/>
          </a:xfrm>
        </p:spPr>
      </p:pic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676401" y="685800"/>
            <a:ext cx="7858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Things geometry atoms   lone pairs     shape      example</a:t>
            </a:r>
          </a:p>
        </p:txBody>
      </p:sp>
    </p:spTree>
    <p:extLst>
      <p:ext uri="{BB962C8B-B14F-4D97-AF65-F5344CB8AC3E}">
        <p14:creationId xmlns:p14="http://schemas.microsoft.com/office/powerpoint/2010/main" val="591160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651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Lone pairs and Bond Angle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981200"/>
            <a:ext cx="5867400" cy="2514600"/>
          </a:xfrm>
        </p:spPr>
        <p:txBody>
          <a:bodyPr/>
          <a:lstStyle/>
          <a:p>
            <a:pPr eaLnBrk="1" hangingPunct="1"/>
            <a:r>
              <a:rPr lang="en-US" altLang="en-US"/>
              <a:t>Lone pairs are physically larger than atoms.</a:t>
            </a:r>
          </a:p>
          <a:p>
            <a:pPr eaLnBrk="1" hangingPunct="1"/>
            <a:r>
              <a:rPr lang="en-US" altLang="en-US"/>
              <a:t>Therefore, their repulsions are greater; this tends to decrease bond angles in a molecule.</a:t>
            </a:r>
          </a:p>
        </p:txBody>
      </p:sp>
      <p:pic>
        <p:nvPicPr>
          <p:cNvPr id="28676" name="Picture 7" descr="09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7362826" y="1524000"/>
            <a:ext cx="2619375" cy="5029200"/>
          </a:xfrm>
        </p:spPr>
      </p:pic>
      <p:pic>
        <p:nvPicPr>
          <p:cNvPr id="28677" name="Picture 8" descr="09_06-07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0"/>
          <a:stretch>
            <a:fillRect/>
          </a:stretch>
        </p:blipFill>
        <p:spPr bwMode="auto">
          <a:xfrm>
            <a:off x="1676400" y="4572000"/>
            <a:ext cx="6019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512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100" y="2921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82E32"/>
                </a:solidFill>
                <a:latin typeface="Bernard MT Condensed" panose="02050806060905020404" pitchFamily="18" charset="0"/>
              </a:rPr>
              <a:t>Multiple Bonds and Bond Angles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Double and triple bonds place greater electron density on one side of the central atom than do single bonds.</a:t>
            </a:r>
          </a:p>
          <a:p>
            <a:pPr eaLnBrk="1" hangingPunct="1"/>
            <a:r>
              <a:rPr lang="en-US" altLang="en-US"/>
              <a:t>Therefore, they also affect bond angles.</a:t>
            </a:r>
          </a:p>
        </p:txBody>
      </p:sp>
      <p:pic>
        <p:nvPicPr>
          <p:cNvPr id="30724" name="Picture 5" descr="09_07-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>
          <a:xfrm>
            <a:off x="2438401" y="2363788"/>
            <a:ext cx="2987675" cy="2741612"/>
          </a:xfrm>
        </p:spPr>
      </p:pic>
    </p:spTree>
    <p:extLst>
      <p:ext uri="{BB962C8B-B14F-4D97-AF65-F5344CB8AC3E}">
        <p14:creationId xmlns:p14="http://schemas.microsoft.com/office/powerpoint/2010/main" val="2824167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Trigonal Bipyramidal geometry</a:t>
            </a:r>
            <a:br>
              <a:rPr lang="en-US" altLang="en-US" smtClean="0"/>
            </a:br>
            <a:r>
              <a:rPr lang="en-US" altLang="en-US" smtClean="0"/>
              <a:t>5 things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/>
              <a:t>There are two distinct positions in this geometry:</a:t>
            </a:r>
          </a:p>
          <a:p>
            <a:pPr lvl="1" eaLnBrk="1" hangingPunct="1"/>
            <a:r>
              <a:rPr lang="en-US" altLang="en-US"/>
              <a:t>Axial</a:t>
            </a:r>
          </a:p>
          <a:p>
            <a:pPr lvl="1" eaLnBrk="1" hangingPunct="1"/>
            <a:r>
              <a:rPr lang="en-US" altLang="en-US"/>
              <a:t>Equatorial</a:t>
            </a:r>
          </a:p>
        </p:txBody>
      </p:sp>
      <p:pic>
        <p:nvPicPr>
          <p:cNvPr id="34820" name="Picture 6" descr="09_05-04UNT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54961" r="45465" b="24194"/>
          <a:stretch>
            <a:fillRect/>
          </a:stretch>
        </p:blipFill>
        <p:spPr>
          <a:xfrm>
            <a:off x="2133600" y="1447800"/>
            <a:ext cx="2870200" cy="2560638"/>
          </a:xfrm>
        </p:spPr>
      </p:pic>
      <p:pic>
        <p:nvPicPr>
          <p:cNvPr id="34821" name="Picture 7" descr="09_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>
            <a:fillRect/>
          </a:stretch>
        </p:blipFill>
        <p:spPr>
          <a:xfrm>
            <a:off x="2374901" y="4102100"/>
            <a:ext cx="4557713" cy="2624138"/>
          </a:xfrm>
        </p:spPr>
      </p:pic>
    </p:spTree>
    <p:extLst>
      <p:ext uri="{BB962C8B-B14F-4D97-AF65-F5344CB8AC3E}">
        <p14:creationId xmlns:p14="http://schemas.microsoft.com/office/powerpoint/2010/main" val="4220623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09_07-04UNT03octahed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7848600" cy="4967288"/>
          </a:xfrm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20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FF00FF"/>
                </a:solidFill>
              </a:rPr>
              <a:t>Octahedral geometry   6 things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6096000"/>
            <a:ext cx="8001000" cy="1981200"/>
          </a:xfrm>
        </p:spPr>
        <p:txBody>
          <a:bodyPr/>
          <a:lstStyle/>
          <a:p>
            <a:pPr eaLnBrk="1" hangingPunct="1"/>
            <a:r>
              <a:rPr lang="en-US" altLang="en-US" sz="2000"/>
              <a:t>All positions are equivalent in the octahedral domain.</a:t>
            </a:r>
          </a:p>
          <a:p>
            <a:pPr eaLnBrk="1" hangingPunct="1"/>
            <a:r>
              <a:rPr lang="en-US" altLang="en-US" sz="2000"/>
              <a:t>There are three molecular geometries:</a:t>
            </a:r>
            <a:endParaRPr lang="en-US" altLang="en-US" sz="2400"/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1676400" y="990601"/>
            <a:ext cx="75819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Things   geometry     atoms        lone               shape       example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                                    pairs</a:t>
            </a:r>
          </a:p>
        </p:txBody>
      </p:sp>
    </p:spTree>
    <p:extLst>
      <p:ext uri="{BB962C8B-B14F-4D97-AF65-F5344CB8AC3E}">
        <p14:creationId xmlns:p14="http://schemas.microsoft.com/office/powerpoint/2010/main" val="4261415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243</Words>
  <Application>Microsoft Office PowerPoint</Application>
  <PresentationFormat>Widescreen</PresentationFormat>
  <Paragraphs>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Bernard MT Condensed</vt:lpstr>
      <vt:lpstr>Calibri</vt:lpstr>
      <vt:lpstr>Calibri Light</vt:lpstr>
      <vt:lpstr>Office Theme</vt:lpstr>
      <vt:lpstr>PowerPoint Presentation</vt:lpstr>
      <vt:lpstr>Electron Pair Geometries vs. Shape</vt:lpstr>
      <vt:lpstr>Linear geometry two things</vt:lpstr>
      <vt:lpstr>Trigonal Planar Electron Domain 3 things</vt:lpstr>
      <vt:lpstr>Tetrahedral geometry 4 things</vt:lpstr>
      <vt:lpstr>Lone pairs and Bond Angle</vt:lpstr>
      <vt:lpstr>Multiple Bonds and Bond Angles</vt:lpstr>
      <vt:lpstr>Trigonal Bipyramidal geometry 5 things</vt:lpstr>
      <vt:lpstr>Octahedral geometry   6 things</vt:lpstr>
      <vt:lpstr>Larger Molecules</vt:lpstr>
      <vt:lpstr>Larger Molecules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Bader, Kenneth</dc:creator>
  <cp:lastModifiedBy>Bader, Kenneth</cp:lastModifiedBy>
  <cp:revision>2</cp:revision>
  <dcterms:created xsi:type="dcterms:W3CDTF">2017-03-08T11:59:24Z</dcterms:created>
  <dcterms:modified xsi:type="dcterms:W3CDTF">2017-03-08T14:17:31Z</dcterms:modified>
</cp:coreProperties>
</file>